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1" r:id="rId3"/>
    <p:sldId id="264" r:id="rId4"/>
    <p:sldId id="271" r:id="rId5"/>
    <p:sldId id="273" r:id="rId6"/>
    <p:sldId id="270" r:id="rId7"/>
    <p:sldId id="272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AA3CF-774C-422C-9AAF-E5DAFE462AFD}" type="datetimeFigureOut">
              <a:rPr lang="en-US" smtClean="0"/>
              <a:t>8/8/2022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DC3DD-EB61-49C8-94E2-1A63987855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238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733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40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794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D5385-0A90-410C-822F-88E3CDB98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24C084-9124-4345-8046-75FB2385B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3E93B-6B17-4C33-983F-F6B9D0643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F29CE-98BC-44DF-970F-6A49760CB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D8862-C8F9-439A-873C-CE6BD429C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75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21F5-4A10-4DF9-ABEA-77B6F2B4E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1ABACC-9A17-4732-9222-20CEF178D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EFE4C-476B-4B39-AC45-319CA8127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7756F-1DC9-48C7-8005-9A5069DA8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C33CD-4C0E-44B9-A8B1-099C2DB3C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44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E0DB57-7E20-4312-98EE-A03844457D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8BBE80-7685-4D03-843F-C0D129F5B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1E50F-AF98-4424-AEC4-5C13F8773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20376-3A5D-4E7A-93D0-C5E37F259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C380E-B98B-4FB3-BAE3-F95BB059E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4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4B9D3-EC2C-42A9-A42E-0D8ED05E4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29563-6A08-4435-8951-95DF3B74D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89095-25F4-41C9-B884-F7109D25D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7E69E-F911-433D-8E6A-3553F7145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E707A-160E-4FC2-8200-6BC42799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70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296A-2179-4FA6-85A8-8A0B580E6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D2B5D-241F-4E5B-BAFA-17B3B08EE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EFAAB-B95E-42BD-9490-EF7216708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E3410-6F3A-44CD-92DE-F1F3B3AF9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87A09-2897-489A-9D6F-221D8AF32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03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4A89E-6223-4427-93F8-8F2C7E7EA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312B3-B481-4505-92EA-BFF2C7094E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BBE3FD-1FF3-4C6A-803C-D00FB8A72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FF932-11F2-48C0-AD45-5D563EA71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8/8/2022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65590-AA4C-4685-BE54-FC652175A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0F03F0-0A9B-4635-8DF0-B0CCE74C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43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84BEE-6D74-4F2E-AB68-734DF38BD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7FAA6F-2224-4A41-934B-FDA2F4ABA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D35553-744F-4C26-94B2-AA27DD92E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DC4358-5EC4-4AE5-98DB-F08ED4B35F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738DF9-2A4B-4DED-B8DA-07509E79C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FFB67E-1182-4168-894D-E85C5B6B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8/8/2022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365A59-3C9E-4430-85C6-39574E2DA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939DEB-D1ED-45FF-B41F-A94563EC5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9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12C90-C664-4DBB-9C8F-0BD3867AC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4E5027-E798-4D5E-8F7F-D80618629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8/8/2022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ACDA68-F1BC-40EA-A22D-34555554F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F7515-FFD7-4FAE-936A-5CB00FA22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03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E62FDE-E3A2-4324-B649-8684B889D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8/8/2022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50377B-DDBD-410B-BE0C-CD64B68BC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72ECE-3C35-4DE4-8C6C-A5DAD9C66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443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C8AFB-2A52-44F9-92B1-487488476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B4409-160F-456B-8622-4F484C4DD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B541DB-25DC-49F2-95D9-BC413134A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D32ED2-F3A0-4E6B-8BBA-268B7B380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8/8/2022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9EE13D-8D1A-4CC7-AADF-AB7269747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741B43-A567-4A4B-ACBE-94189DC1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21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3C677-F121-4039-B2C2-8E066D2C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2FFC22-26C9-42C3-910C-E312A232E0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0FC86-32FF-4C68-8068-14A69B951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20FD30-BAB3-464A-ABE3-96BE2C892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8/8/2022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78C54-5FB0-497F-B8AC-FFF35D216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2E8D0-B57E-4E04-A0A3-4027106B8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00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77B872-CED0-4A9A-95A3-507FE5C44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CB0F13-A29B-4B79-9E8A-885E1CE10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19C81-7472-4FDA-AD5E-ECB2FE2F25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3E5E8-A572-4A49-9BEB-E24A684F23E5}" type="datetimeFigureOut">
              <a:rPr lang="en-US" smtClean="0"/>
              <a:t>8/8/2022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E0000-CBC3-400D-B080-384803DB48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15DAB-D02A-4C47-860A-A028EE72B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7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ke.com/nrc-ap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4vnD991J22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0" y="1701491"/>
            <a:ext cx="12082836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2952932" y="1675966"/>
            <a:ext cx="63350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Westside High School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2391465" y="2967335"/>
            <a:ext cx="74090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Week At a Glance (WAG)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26634">
            <a:off x="3862275" y="4142535"/>
            <a:ext cx="2143125" cy="214312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1794" y="3882505"/>
            <a:ext cx="1877468" cy="24176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-3034" y="1663484"/>
            <a:ext cx="12191887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1514415" y="1945857"/>
            <a:ext cx="915699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Coach Thomas</a:t>
            </a:r>
            <a:endParaRPr lang="en-US" sz="5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00FF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ctr"/>
            <a:r>
              <a:rPr lang="en-US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Rec. Games: August </a:t>
            </a:r>
            <a:r>
              <a:rPr lang="en-US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15th </a:t>
            </a:r>
            <a:r>
              <a:rPr lang="en-US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-</a:t>
            </a:r>
            <a:r>
              <a:rPr lang="en-US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19</a:t>
            </a:r>
            <a:r>
              <a:rPr lang="en-US" sz="5400" b="1" spc="50" baseline="3000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th</a:t>
            </a:r>
            <a:r>
              <a:rPr lang="en-US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26634">
            <a:off x="4071282" y="3943003"/>
            <a:ext cx="2143125" cy="21431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949" y="3700183"/>
            <a:ext cx="1877468" cy="2417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71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41933"/>
            <a:ext cx="5253351" cy="30162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</a:t>
            </a:r>
            <a:r>
              <a:rPr lang="en-US" sz="1000" dirty="0" smtClean="0"/>
              <a:t>motor skills </a:t>
            </a:r>
            <a:r>
              <a:rPr lang="en-US" sz="1000" dirty="0"/>
              <a:t>and movement patterns.</a:t>
            </a:r>
          </a:p>
          <a:p>
            <a:r>
              <a:rPr lang="en-US" sz="1000" b="1" dirty="0" smtClean="0"/>
              <a:t>a</a:t>
            </a:r>
            <a:r>
              <a:rPr lang="en-US" sz="1000" dirty="0" smtClean="0"/>
              <a:t>. Demonstrates </a:t>
            </a:r>
            <a:r>
              <a:rPr lang="en-US" sz="1000" dirty="0"/>
              <a:t>competence while performing skills in a variety of recreational game </a:t>
            </a:r>
            <a:r>
              <a:rPr lang="en-US" sz="1000" dirty="0" smtClean="0"/>
              <a:t>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 smtClean="0"/>
              <a:t>    </a:t>
            </a:r>
            <a:r>
              <a:rPr lang="en-US" sz="1000" b="1" dirty="0" smtClean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dirty="0"/>
              <a:t> </a:t>
            </a:r>
          </a:p>
          <a:p>
            <a:r>
              <a:rPr lang="en-US" sz="1000" b="1" u="sng" dirty="0"/>
              <a:t>PERG.3</a:t>
            </a:r>
            <a:r>
              <a:rPr lang="en-US" sz="1000" dirty="0"/>
              <a:t> The physically educated student demonstrates knowledge and skills to help achieve</a:t>
            </a:r>
          </a:p>
          <a:p>
            <a:r>
              <a:rPr lang="en-US" sz="1000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5219632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I </a:t>
            </a:r>
            <a:r>
              <a:rPr lang="en-US" dirty="0"/>
              <a:t>can </a:t>
            </a:r>
            <a:r>
              <a:rPr lang="en-US" dirty="0" smtClean="0"/>
              <a:t>explain the basic rules of volleyball</a:t>
            </a:r>
          </a:p>
          <a:p>
            <a:pPr marL="342900" indent="-342900">
              <a:buAutoNum type="arabicPeriod"/>
            </a:pPr>
            <a:r>
              <a:rPr lang="en-US" dirty="0" smtClean="0"/>
              <a:t>I can use and demonstrate the proper technique to bump a volleyball</a:t>
            </a:r>
            <a:endParaRPr lang="en-US" dirty="0" smtClean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10 minute Walk &amp; 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1964373"/>
            <a:ext cx="60734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 smtClean="0"/>
              <a:t>Locker rooms unlocked &amp; students go to bleachers to track &amp; record distance &amp; heart rate (partner with someone near you during walk if you don’t have tracking device: post on canvas)-5 minutes then locked 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Coach </a:t>
            </a:r>
            <a:r>
              <a:rPr lang="en-US" sz="1200" dirty="0"/>
              <a:t>will </a:t>
            </a:r>
            <a:r>
              <a:rPr lang="en-US" sz="1200" dirty="0" smtClean="0"/>
              <a:t>review: Learning Target, Basic rules of volleyball, how to bump a volleyball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Students will participate in bumping drills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can explain the importance of the rules, procedures, and expectations overall and specifically.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501750" y="5684410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03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41933"/>
            <a:ext cx="5253351" cy="30162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</a:t>
            </a:r>
            <a:r>
              <a:rPr lang="en-US" sz="1000" dirty="0" smtClean="0"/>
              <a:t>motor skills </a:t>
            </a:r>
            <a:r>
              <a:rPr lang="en-US" sz="1000" dirty="0"/>
              <a:t>and movement patterns.</a:t>
            </a:r>
          </a:p>
          <a:p>
            <a:r>
              <a:rPr lang="en-US" sz="1000" b="1" dirty="0" smtClean="0"/>
              <a:t>a</a:t>
            </a:r>
            <a:r>
              <a:rPr lang="en-US" sz="1000" dirty="0" smtClean="0"/>
              <a:t>. Demonstrates </a:t>
            </a:r>
            <a:r>
              <a:rPr lang="en-US" sz="1000" dirty="0"/>
              <a:t>competence while performing skills in a variety of recreational game </a:t>
            </a:r>
            <a:r>
              <a:rPr lang="en-US" sz="1000" dirty="0" smtClean="0"/>
              <a:t>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 smtClean="0"/>
              <a:t>    </a:t>
            </a:r>
            <a:r>
              <a:rPr lang="en-US" sz="1000" b="1" dirty="0" smtClean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dirty="0"/>
              <a:t> </a:t>
            </a:r>
          </a:p>
          <a:p>
            <a:r>
              <a:rPr lang="en-US" sz="1000" b="1" u="sng" dirty="0"/>
              <a:t>PERG.3</a:t>
            </a:r>
            <a:r>
              <a:rPr lang="en-US" sz="1000" dirty="0"/>
              <a:t> The physically educated student demonstrates knowledge and skills to help achieve</a:t>
            </a:r>
          </a:p>
          <a:p>
            <a:r>
              <a:rPr lang="en-US" sz="1000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Tuesday </a:t>
            </a:r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78355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250296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7416103" y="5687868"/>
            <a:ext cx="30504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77744" y="2200084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10 minute Walk &amp; 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30869" y="2876604"/>
            <a:ext cx="6073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6139543" y="6026422"/>
            <a:ext cx="46805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Teacher assess student understanding by show of hands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712431" y="67228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I can explain the basic rules of volleyball</a:t>
            </a:r>
          </a:p>
          <a:p>
            <a:pPr marL="342900" indent="-342900">
              <a:buAutoNum type="arabicPeriod"/>
            </a:pPr>
            <a:r>
              <a:rPr lang="en-US" dirty="0"/>
              <a:t>I can use and demonstrate the proper technique to </a:t>
            </a:r>
            <a:r>
              <a:rPr lang="en-US" dirty="0" smtClean="0"/>
              <a:t>set </a:t>
            </a:r>
            <a:r>
              <a:rPr lang="en-US" dirty="0"/>
              <a:t>a volleyball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904572" y="3131432"/>
            <a:ext cx="60734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 smtClean="0"/>
              <a:t>Locker rooms unlocked &amp; students go to bleachers to track &amp; record distance &amp; heart rate (partner with someone near you during walk if you don’t have tracking device: post on canvas)-5 minutes then locked 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Coach </a:t>
            </a:r>
            <a:r>
              <a:rPr lang="en-US" sz="1200" dirty="0"/>
              <a:t>will </a:t>
            </a:r>
            <a:r>
              <a:rPr lang="en-US" sz="1200" dirty="0" smtClean="0"/>
              <a:t>review: Learning Target, Basic rules of volleyball, how to set a volleyball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Students will participate in setting  drills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275173" y="3918857"/>
            <a:ext cx="393106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can correct errors of myself and others based on the rules of volleyball</a:t>
            </a:r>
          </a:p>
          <a:p>
            <a:endParaRPr lang="en-US" dirty="0"/>
          </a:p>
          <a:p>
            <a:r>
              <a:rPr lang="en-US" dirty="0" smtClean="0"/>
              <a:t>I can list the steps for properly setting a volleyball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70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41933"/>
            <a:ext cx="5253351" cy="30162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</a:t>
            </a:r>
            <a:r>
              <a:rPr lang="en-US" sz="1000" dirty="0" smtClean="0"/>
              <a:t>motor skills </a:t>
            </a:r>
            <a:r>
              <a:rPr lang="en-US" sz="1000" dirty="0"/>
              <a:t>and movement patterns.</a:t>
            </a:r>
          </a:p>
          <a:p>
            <a:r>
              <a:rPr lang="en-US" sz="1000" b="1" dirty="0" smtClean="0"/>
              <a:t>a</a:t>
            </a:r>
            <a:r>
              <a:rPr lang="en-US" sz="1000" dirty="0" smtClean="0"/>
              <a:t>. Demonstrates </a:t>
            </a:r>
            <a:r>
              <a:rPr lang="en-US" sz="1000" dirty="0"/>
              <a:t>competence while performing skills in a variety of recreational game </a:t>
            </a:r>
            <a:r>
              <a:rPr lang="en-US" sz="1000" dirty="0" smtClean="0"/>
              <a:t>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 smtClean="0"/>
              <a:t>    </a:t>
            </a:r>
            <a:r>
              <a:rPr lang="en-US" sz="1000" b="1" dirty="0" smtClean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dirty="0"/>
              <a:t> </a:t>
            </a:r>
          </a:p>
          <a:p>
            <a:r>
              <a:rPr lang="en-US" sz="1000" b="1" u="sng" dirty="0"/>
              <a:t>PERG.3</a:t>
            </a:r>
            <a:r>
              <a:rPr lang="en-US" sz="1000" dirty="0"/>
              <a:t> The physically educated student demonstrates knowledge and skills to help achieve</a:t>
            </a:r>
          </a:p>
          <a:p>
            <a:r>
              <a:rPr lang="en-US" sz="1000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Wednesday </a:t>
            </a:r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63260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678614" y="2536311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46277" y="64025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I can explain the basic rules of volleyball</a:t>
            </a:r>
          </a:p>
          <a:p>
            <a:pPr marL="342900" indent="-342900">
              <a:buAutoNum type="arabicPeriod"/>
            </a:pPr>
            <a:r>
              <a:rPr lang="en-US" dirty="0"/>
              <a:t>I can use and demonstrate the proper technique to </a:t>
            </a:r>
            <a:r>
              <a:rPr lang="en-US" dirty="0" smtClean="0"/>
              <a:t>hit &amp; serve </a:t>
            </a:r>
            <a:r>
              <a:rPr lang="en-US" dirty="0"/>
              <a:t>a volleyball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46277" y="2102592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10 minute Walk &amp; 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en-US" sz="1200" dirty="0" smtClean="0"/>
          </a:p>
          <a:p>
            <a:endParaRPr lang="en-US" sz="12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Same as previous day.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723765" y="529800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746277" y="3065196"/>
            <a:ext cx="6073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 smtClean="0"/>
              <a:t>Locker rooms unlocked &amp; students go to bleachers to track &amp; record distance &amp; heart rate (partner with someone near you during walk if you don’t have tracking device: post on canvas)-5 minutes then locked 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Coach </a:t>
            </a:r>
            <a:r>
              <a:rPr lang="en-US" sz="1200" dirty="0"/>
              <a:t>will </a:t>
            </a:r>
            <a:r>
              <a:rPr lang="en-US" sz="1200" dirty="0" smtClean="0"/>
              <a:t>review: Learning Target, Basic rules of volleyball, how to hit/kill and serve a volleyball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Students will participate in hitting &amp; serving drills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43320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41933"/>
            <a:ext cx="5253351" cy="30162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</a:t>
            </a:r>
            <a:r>
              <a:rPr lang="en-US" sz="1000" dirty="0" smtClean="0"/>
              <a:t>motor skills </a:t>
            </a:r>
            <a:r>
              <a:rPr lang="en-US" sz="1000" dirty="0"/>
              <a:t>and movement patterns.</a:t>
            </a:r>
          </a:p>
          <a:p>
            <a:r>
              <a:rPr lang="en-US" sz="1000" b="1" dirty="0" smtClean="0"/>
              <a:t>a</a:t>
            </a:r>
            <a:r>
              <a:rPr lang="en-US" sz="1000" dirty="0" smtClean="0"/>
              <a:t>. Demonstrates </a:t>
            </a:r>
            <a:r>
              <a:rPr lang="en-US" sz="1000" dirty="0"/>
              <a:t>competence while performing skills in a variety of recreational game </a:t>
            </a:r>
            <a:r>
              <a:rPr lang="en-US" sz="1000" dirty="0" smtClean="0"/>
              <a:t>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 smtClean="0"/>
              <a:t>    </a:t>
            </a:r>
            <a:r>
              <a:rPr lang="en-US" sz="1000" b="1" dirty="0" smtClean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dirty="0"/>
              <a:t> </a:t>
            </a:r>
          </a:p>
          <a:p>
            <a:r>
              <a:rPr lang="en-US" sz="1000" b="1" u="sng" dirty="0"/>
              <a:t>PERG.3</a:t>
            </a:r>
            <a:r>
              <a:rPr lang="en-US" sz="1000" dirty="0"/>
              <a:t> The physically educated student demonstrates knowledge and skills to help achieve</a:t>
            </a:r>
          </a:p>
          <a:p>
            <a:r>
              <a:rPr lang="en-US" sz="1000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Thursday </a:t>
            </a:r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I can demonstrate </a:t>
            </a:r>
            <a:r>
              <a:rPr lang="en-US" dirty="0" smtClean="0"/>
              <a:t>my mastery of this week’s learning targets 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5 </a:t>
            </a:r>
            <a:r>
              <a:rPr lang="en-US" dirty="0" smtClean="0"/>
              <a:t>minute </a:t>
            </a:r>
            <a:r>
              <a:rPr lang="en-US" dirty="0" smtClean="0"/>
              <a:t>Walk &amp; 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can use the proper technique to perform volleyball skills (bump, set, hit, serve)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764263" y="521963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-locker </a:t>
            </a:r>
            <a:r>
              <a:rPr lang="en-US" dirty="0"/>
              <a:t>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26480" y="2364377"/>
            <a:ext cx="53688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Teacher explain assessment procedure</a:t>
            </a:r>
          </a:p>
          <a:p>
            <a:r>
              <a:rPr lang="en-US" dirty="0" smtClean="0"/>
              <a:t>-Students will be called to perform assessments based on teacher expectations of skills learned this week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475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41933"/>
            <a:ext cx="5253351" cy="30162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</a:t>
            </a:r>
            <a:r>
              <a:rPr lang="en-US" sz="1000" dirty="0" smtClean="0"/>
              <a:t>motor skills </a:t>
            </a:r>
            <a:r>
              <a:rPr lang="en-US" sz="1000" dirty="0"/>
              <a:t>and movement patterns.</a:t>
            </a:r>
          </a:p>
          <a:p>
            <a:r>
              <a:rPr lang="en-US" sz="1000" b="1" dirty="0" smtClean="0"/>
              <a:t>a</a:t>
            </a:r>
            <a:r>
              <a:rPr lang="en-US" sz="1000" dirty="0" smtClean="0"/>
              <a:t>. Demonstrates </a:t>
            </a:r>
            <a:r>
              <a:rPr lang="en-US" sz="1000" dirty="0"/>
              <a:t>competence while performing skills in a variety of recreational game </a:t>
            </a:r>
            <a:r>
              <a:rPr lang="en-US" sz="1000" dirty="0" smtClean="0"/>
              <a:t>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 smtClean="0"/>
              <a:t>    </a:t>
            </a:r>
            <a:r>
              <a:rPr lang="en-US" sz="1000" b="1" dirty="0" smtClean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dirty="0"/>
              <a:t> </a:t>
            </a:r>
          </a:p>
          <a:p>
            <a:r>
              <a:rPr lang="en-US" sz="1000" b="1" u="sng" dirty="0"/>
              <a:t>PERG.3</a:t>
            </a:r>
            <a:r>
              <a:rPr lang="en-US" sz="1000" dirty="0"/>
              <a:t> The physically educated student demonstrates knowledge and skills to help achieve</a:t>
            </a:r>
          </a:p>
          <a:p>
            <a:r>
              <a:rPr lang="en-US" sz="1000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Friday </a:t>
            </a:r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Freestyle Friday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 smtClean="0"/>
              <a:t>Students are able to engage in various activities/sports typically those that they are most interested 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Teacher will conference will students and possibly make parent phone calls/contact as needed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3747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N/A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can demonstrate my understanding of the rules, procedures, and expectations by following them during class time and asking questions to teacher if necessary.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280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14567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19" name="object 19"/>
          <p:cNvSpPr/>
          <p:nvPr/>
        </p:nvSpPr>
        <p:spPr>
          <a:xfrm flipV="1">
            <a:off x="1198632" y="1617209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1079743" y="869808"/>
            <a:ext cx="30821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Resources</a:t>
            </a:r>
            <a:endParaRPr lang="en-US" sz="5400" b="1" cap="none" spc="0" dirty="0">
              <a:ln w="13462">
                <a:solidFill>
                  <a:srgbClr val="0070C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0776" y="2148378"/>
            <a:ext cx="31051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www.nike.com/nrc-app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09066" y="2711113"/>
            <a:ext cx="49678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www.youtube.com/watch?v=4vnD991J22g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20415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3303</TotalTime>
  <Words>1455</Words>
  <Application>Microsoft Office PowerPoint</Application>
  <PresentationFormat>Widescreen</PresentationFormat>
  <Paragraphs>161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Thiyagarajan, Srinivasan</dc:creator>
  <cp:lastModifiedBy>Thomas, Dartayvia</cp:lastModifiedBy>
  <cp:revision>44</cp:revision>
  <dcterms:created xsi:type="dcterms:W3CDTF">2022-07-27T15:29:14Z</dcterms:created>
  <dcterms:modified xsi:type="dcterms:W3CDTF">2022-08-09T13:46:08Z</dcterms:modified>
</cp:coreProperties>
</file>