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vnD991J22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514415" y="1945857"/>
            <a:ext cx="91569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August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15th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explain the basic rules of volleyball</a:t>
            </a:r>
          </a:p>
          <a:p>
            <a:pPr marL="342900" indent="-342900">
              <a:buAutoNum type="arabicPeriod"/>
            </a:pPr>
            <a:r>
              <a:rPr lang="en-US" dirty="0" smtClean="0"/>
              <a:t>I can use and demonstrate the proper technique to bump a volleyball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</a:t>
            </a:r>
            <a:r>
              <a:rPr lang="en-US" sz="1200" dirty="0"/>
              <a:t>will </a:t>
            </a:r>
            <a:r>
              <a:rPr lang="en-US" sz="1200" dirty="0" smtClean="0"/>
              <a:t>review: Learning Target, Basic rules of volleyball, how to bump a volleyball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will participate in bumping drills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explain the importance of the rules, procedures, and expectations overall and specifically.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assess student understanding by show of hands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explain the basic rules of volleyball</a:t>
            </a:r>
          </a:p>
          <a:p>
            <a:pPr marL="342900" indent="-342900">
              <a:buAutoNum type="arabicPeriod"/>
            </a:pPr>
            <a:r>
              <a:rPr lang="en-US" dirty="0"/>
              <a:t>I can use and demonstrate the proper technique to </a:t>
            </a:r>
            <a:r>
              <a:rPr lang="en-US" dirty="0" smtClean="0"/>
              <a:t>set </a:t>
            </a:r>
            <a:r>
              <a:rPr lang="en-US" dirty="0"/>
              <a:t>a volleyball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</a:t>
            </a:r>
            <a:r>
              <a:rPr lang="en-US" sz="1200" dirty="0"/>
              <a:t>will </a:t>
            </a:r>
            <a:r>
              <a:rPr lang="en-US" sz="1200" dirty="0" smtClean="0"/>
              <a:t>review: Learning Target, Basic rules of volleyball, how to set a volleyball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will participate in setting  drills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correct errors of myself and others based on the rules of volleyball</a:t>
            </a:r>
          </a:p>
          <a:p>
            <a:endParaRPr lang="en-US" dirty="0"/>
          </a:p>
          <a:p>
            <a:r>
              <a:rPr lang="en-US" dirty="0" smtClean="0"/>
              <a:t>I can list the steps for properly setting a volleyball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explain the basic rules of volleyball</a:t>
            </a:r>
          </a:p>
          <a:p>
            <a:pPr marL="342900" indent="-342900">
              <a:buAutoNum type="arabicPeriod"/>
            </a:pPr>
            <a:r>
              <a:rPr lang="en-US" dirty="0"/>
              <a:t>I can use and demonstrate the proper technique to </a:t>
            </a:r>
            <a:r>
              <a:rPr lang="en-US" dirty="0" smtClean="0"/>
              <a:t>hit &amp; serve </a:t>
            </a:r>
            <a:r>
              <a:rPr lang="en-US" dirty="0"/>
              <a:t>a volleyball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</a:t>
            </a:r>
            <a:r>
              <a:rPr lang="en-US" sz="1200" dirty="0"/>
              <a:t>will </a:t>
            </a:r>
            <a:r>
              <a:rPr lang="en-US" sz="1200" dirty="0" smtClean="0"/>
              <a:t>review: Learning Target, Basic rules of volleyball, how to hit/kill and serve a volleyball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will participate in hitting &amp; serving drills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</a:t>
            </a:r>
            <a:r>
              <a:rPr lang="en-US" dirty="0" smtClean="0"/>
              <a:t>my mastery of this week’s learning targets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/>
              <a:t>minute </a:t>
            </a:r>
            <a:r>
              <a:rPr lang="en-US" dirty="0" smtClean="0"/>
              <a:t>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use the proper technique to perform volleyball skills (bump, set, hit, serve)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explain assessment procedure</a:t>
            </a:r>
          </a:p>
          <a:p>
            <a:r>
              <a:rPr lang="en-US" dirty="0" smtClean="0"/>
              <a:t>-Students will be called to perform assessments based on teacher expectations of skills learned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9066" y="2711113"/>
            <a:ext cx="4967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www.youtube.com/watch?v=4vnD991J22g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1455</Words>
  <Application>Microsoft Office PowerPoint</Application>
  <PresentationFormat>Widescreen</PresentationFormat>
  <Paragraphs>161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44</cp:revision>
  <dcterms:created xsi:type="dcterms:W3CDTF">2022-07-27T15:29:14Z</dcterms:created>
  <dcterms:modified xsi:type="dcterms:W3CDTF">2022-08-09T13:46:08Z</dcterms:modified>
</cp:coreProperties>
</file>